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>
      <a:defRPr lang="en-US"/>
    </a:defPPr>
    <a:lvl1pPr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2087563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FF33"/>
    <a:srgbClr val="33CC33"/>
    <a:srgbClr val="2E6D92"/>
    <a:srgbClr val="A2A9A6"/>
    <a:srgbClr val="C27065"/>
    <a:srgbClr val="8D7673"/>
    <a:srgbClr val="76443D"/>
    <a:srgbClr val="6F8784"/>
    <a:srgbClr val="9AB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Objects="1">
      <p:cViewPr>
        <p:scale>
          <a:sx n="38" d="100"/>
          <a:sy n="38" d="100"/>
        </p:scale>
        <p:origin x="149" y="144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86" d="100"/>
          <a:sy n="86" d="100"/>
        </p:scale>
        <p:origin x="-31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62131B1-DD30-4E0E-AC6E-E47BA1E9756C}" type="datetimeFigureOut">
              <a:rPr lang="en-US"/>
              <a:pPr>
                <a:defRPr/>
              </a:pPr>
              <a:t>8/15/2020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724E2E5-787B-4053-B662-BC68A05DA43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8949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13522" y="4698406"/>
            <a:ext cx="27251978" cy="2880320"/>
          </a:xfrm>
          <a:prstGeom prst="rect">
            <a:avLst/>
          </a:prstGeom>
        </p:spPr>
        <p:txBody>
          <a:bodyPr lIns="0" anchor="ctr"/>
          <a:lstStyle>
            <a:lvl1pPr algn="l">
              <a:defRPr sz="8000"/>
            </a:lvl1pPr>
          </a:lstStyle>
          <a:p>
            <a:r>
              <a:rPr lang="en-AU" dirty="0"/>
              <a:t>Insert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13999" y="11827198"/>
            <a:ext cx="27251978" cy="29794018"/>
          </a:xfrm>
        </p:spPr>
        <p:txBody>
          <a:bodyPr lIns="0" numCol="2">
            <a:normAutofit/>
          </a:bodyPr>
          <a:lstStyle>
            <a:lvl1pPr marL="0" indent="0">
              <a:spcBef>
                <a:spcPts val="0"/>
              </a:spcBef>
              <a:spcAft>
                <a:spcPts val="3000"/>
              </a:spcAft>
              <a:buNone/>
              <a:defRPr sz="3200" b="0" baseline="0"/>
            </a:lvl1pPr>
            <a:lvl2pPr>
              <a:defRPr sz="48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Insert poster content here.</a:t>
            </a:r>
            <a:br>
              <a:rPr lang="en-US" dirty="0"/>
            </a:br>
            <a:r>
              <a:rPr lang="en-US" dirty="0"/>
              <a:t>Recommended font size for body text is Arial size 32.</a:t>
            </a:r>
            <a:br>
              <a:rPr lang="en-US" dirty="0"/>
            </a:br>
            <a:r>
              <a:rPr lang="en-US" dirty="0"/>
              <a:t>Two column layout is preferred (right click, select ‘Format  Shape’, then select ‘Text  Box’, then ‘Columns’).</a:t>
            </a:r>
            <a:br>
              <a:rPr lang="en-US" dirty="0"/>
            </a:br>
            <a:r>
              <a:rPr lang="en-US" dirty="0"/>
              <a:t>Headings should be Arial size 36, bold.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13522" y="7578726"/>
            <a:ext cx="27252455" cy="1440160"/>
          </a:xfrm>
        </p:spPr>
        <p:txBody>
          <a:bodyPr lIns="0"/>
          <a:lstStyle>
            <a:lvl1pPr>
              <a:buFontTx/>
              <a:buNone/>
              <a:defRPr sz="4800" baseline="0">
                <a:solidFill>
                  <a:srgbClr val="C27065"/>
                </a:solidFill>
              </a:defRPr>
            </a:lvl1pPr>
          </a:lstStyle>
          <a:p>
            <a:pPr lvl="0"/>
            <a:r>
              <a:rPr lang="en-AU" dirty="0"/>
              <a:t>Insert authors names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513045" y="9018886"/>
            <a:ext cx="27252455" cy="2808312"/>
          </a:xfrm>
        </p:spPr>
        <p:txBody>
          <a:bodyPr lIns="0"/>
          <a:lstStyle>
            <a:lvl1pPr>
              <a:buFontTx/>
              <a:buNone/>
              <a:defRPr sz="2800" baseline="0">
                <a:solidFill>
                  <a:srgbClr val="8D7673"/>
                </a:solidFill>
              </a:defRPr>
            </a:lvl1pPr>
          </a:lstStyle>
          <a:p>
            <a:pPr lvl="0"/>
            <a:r>
              <a:rPr lang="en-AU" dirty="0"/>
              <a:t>Insert affiliations and contact details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39068" y="199336"/>
            <a:ext cx="29955327" cy="42663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0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50DE5-C98A-48E8-B5F6-EC1185A3CEE9}" type="datetimeFigureOut">
              <a:rPr lang="en-US"/>
              <a:pPr>
                <a:defRPr/>
              </a:pPr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088215" fontAlgn="auto">
              <a:spcBef>
                <a:spcPts val="0"/>
              </a:spcBef>
              <a:spcAft>
                <a:spcPts val="0"/>
              </a:spcAft>
              <a:defRPr sz="55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 defTabSz="2088215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A1DA63-8221-4C26-8069-E62B328C6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4" name="Rectangle 93"/>
          <p:cNvSpPr/>
          <p:nvPr userDrawn="1"/>
        </p:nvSpPr>
        <p:spPr>
          <a:xfrm>
            <a:off x="1" y="42376477"/>
            <a:ext cx="30279974" cy="432048"/>
          </a:xfrm>
          <a:prstGeom prst="rect">
            <a:avLst/>
          </a:prstGeom>
          <a:solidFill>
            <a:srgbClr val="A2A9A6"/>
          </a:solidFill>
          <a:ln>
            <a:solidFill>
              <a:srgbClr val="A2A9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 userDrawn="1"/>
        </p:nvSpPr>
        <p:spPr>
          <a:xfrm>
            <a:off x="11279926" y="354065"/>
            <a:ext cx="7015062" cy="224676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0000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CESE2020</a:t>
            </a:r>
          </a:p>
          <a:p>
            <a:pPr algn="ctr"/>
            <a:r>
              <a:rPr lang="en-US" sz="2000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THIRTEENTH</a:t>
            </a:r>
            <a:r>
              <a:rPr lang="en-US" sz="2000" b="1" cap="none" spc="50" baseline="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ANNUAL CONFERENCE ON CHALLENGES</a:t>
            </a:r>
          </a:p>
          <a:p>
            <a:pPr algn="ctr"/>
            <a:r>
              <a:rPr lang="en-US" sz="2000" b="1" cap="none" spc="50" baseline="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IN ENVIRONMENTAL SCIENCE AND ENGINEERIN</a:t>
            </a:r>
            <a:r>
              <a:rPr lang="en-US" sz="2000" b="1" cap="none" spc="50" baseline="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</a:t>
            </a:r>
            <a:endParaRPr lang="en-US" sz="20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12167188" y="2768258"/>
            <a:ext cx="52405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en-US" sz="4000" b="1" cap="none" spc="5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7-8 November,</a:t>
            </a:r>
            <a:r>
              <a:rPr lang="en-US" sz="4000" b="1" cap="none" spc="50" baseline="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 2020</a:t>
            </a:r>
          </a:p>
          <a:p>
            <a:pPr algn="ctr"/>
            <a:r>
              <a:rPr lang="en-US" sz="4000" b="1" cap="none" spc="50" baseline="0" dirty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brima" pitchFamily="2" charset="0"/>
                <a:ea typeface="Ebrima" pitchFamily="2" charset="0"/>
                <a:cs typeface="Ebrima" pitchFamily="2" charset="0"/>
              </a:rPr>
              <a:t>Online</a:t>
            </a:r>
            <a:endParaRPr lang="en-US" sz="40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grpSp>
        <p:nvGrpSpPr>
          <p:cNvPr id="38" name="Group 37"/>
          <p:cNvGrpSpPr/>
          <p:nvPr userDrawn="1"/>
        </p:nvGrpSpPr>
        <p:grpSpPr>
          <a:xfrm>
            <a:off x="23132875" y="578378"/>
            <a:ext cx="7899413" cy="4708981"/>
            <a:chOff x="23258395" y="672028"/>
            <a:chExt cx="7819773" cy="4708981"/>
          </a:xfrm>
        </p:grpSpPr>
        <p:sp>
          <p:nvSpPr>
            <p:cNvPr id="39" name="TextBox 38"/>
            <p:cNvSpPr txBox="1"/>
            <p:nvPr userDrawn="1"/>
          </p:nvSpPr>
          <p:spPr>
            <a:xfrm>
              <a:off x="24356672" y="672028"/>
              <a:ext cx="3187091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30000" dirty="0">
                  <a:solidFill>
                    <a:schemeClr val="bg1"/>
                  </a:solidFill>
                  <a:latin typeface="Brush Script MT" pitchFamily="66" charset="0"/>
                </a:rPr>
                <a:t>13</a:t>
              </a:r>
            </a:p>
          </p:txBody>
        </p:sp>
        <p:sp>
          <p:nvSpPr>
            <p:cNvPr id="40" name="TextBox 39"/>
            <p:cNvSpPr txBox="1"/>
            <p:nvPr userDrawn="1"/>
          </p:nvSpPr>
          <p:spPr>
            <a:xfrm>
              <a:off x="23258395" y="672028"/>
              <a:ext cx="781977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5500" b="1" dirty="0">
                  <a:solidFill>
                    <a:srgbClr val="FFC000"/>
                  </a:solidFill>
                </a:rPr>
                <a:t>CELEBRATING</a:t>
              </a:r>
            </a:p>
          </p:txBody>
        </p:sp>
        <p:sp>
          <p:nvSpPr>
            <p:cNvPr id="41" name="TextBox 40"/>
            <p:cNvSpPr txBox="1"/>
            <p:nvPr userDrawn="1"/>
          </p:nvSpPr>
          <p:spPr>
            <a:xfrm>
              <a:off x="27525363" y="2812263"/>
              <a:ext cx="2083134" cy="1354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rgbClr val="FFC000"/>
                  </a:solidFill>
                  <a:latin typeface="Brush Script MT" pitchFamily="66" charset="0"/>
                </a:rPr>
                <a:t>Years</a:t>
              </a:r>
            </a:p>
          </p:txBody>
        </p:sp>
      </p:grpSp>
      <p:pic>
        <p:nvPicPr>
          <p:cNvPr id="2" name="Picture 2" descr="E:\Jega-Deakin\Jega\CESE\CESE-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00" y="294058"/>
            <a:ext cx="4137544" cy="40769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087563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  <a:lvl2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2pPr>
      <a:lvl3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3pPr>
      <a:lvl4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4pPr>
      <a:lvl5pPr algn="ctr" defTabSz="208756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5pPr>
      <a:lvl6pPr marL="4572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6pPr>
      <a:lvl7pPr marL="9144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7pPr>
      <a:lvl8pPr marL="13716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8pPr>
      <a:lvl9pPr marL="1828800" algn="ctr" defTabSz="2087563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Arial" charset="0"/>
        </a:defRPr>
      </a:lvl9pPr>
    </p:titleStyle>
    <p:bodyStyle>
      <a:lvl1pPr marL="1565275" indent="-156527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20875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208821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2088215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AU" dirty="0">
              <a:solidFill>
                <a:srgbClr val="2E6D92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5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Ebrima</vt:lpstr>
      <vt:lpstr>Office Theme</vt:lpstr>
      <vt:lpstr>PowerPoint Presentation</vt:lpstr>
    </vt:vector>
  </TitlesOfParts>
  <Company>Deakin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Keir</dc:creator>
  <cp:lastModifiedBy>Jega Jegatheesan</cp:lastModifiedBy>
  <cp:revision>236</cp:revision>
  <cp:lastPrinted>2011-06-30T00:48:13Z</cp:lastPrinted>
  <dcterms:created xsi:type="dcterms:W3CDTF">2010-08-10T07:59:09Z</dcterms:created>
  <dcterms:modified xsi:type="dcterms:W3CDTF">2020-08-15T04:21:45Z</dcterms:modified>
</cp:coreProperties>
</file>