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33"/>
    <a:srgbClr val="33CC33"/>
    <a:srgbClr val="2E6D92"/>
    <a:srgbClr val="A2A9A6"/>
    <a:srgbClr val="C27065"/>
    <a:srgbClr val="8D7673"/>
    <a:srgbClr val="76443D"/>
    <a:srgbClr val="6F8784"/>
    <a:srgbClr val="9A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38" d="100"/>
          <a:sy n="38" d="100"/>
        </p:scale>
        <p:origin x="149" y="144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8/15/2020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9068" y="199336"/>
            <a:ext cx="29955327" cy="42663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11279926" y="354065"/>
            <a:ext cx="7015062" cy="224676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CESE2020</a:t>
            </a:r>
          </a:p>
          <a:p>
            <a:pPr algn="ctr"/>
            <a:r>
              <a:rPr lang="en-US" sz="2000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THIRTEENTH</a:t>
            </a:r>
            <a:r>
              <a:rPr lang="en-US" sz="2000" b="1" cap="none" spc="50" baseline="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2000" b="1" cap="none" spc="50" baseline="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2000" b="1" cap="none" spc="50" baseline="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20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2167188" y="2768258"/>
            <a:ext cx="52405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7-8 November,</a:t>
            </a:r>
            <a:r>
              <a:rPr lang="en-US" sz="4000" b="1" cap="none" spc="50" baseline="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2020</a:t>
            </a:r>
          </a:p>
          <a:p>
            <a:pPr algn="ctr"/>
            <a:r>
              <a:rPr lang="en-US" sz="4000" b="1" cap="none" spc="50" baseline="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Online</a:t>
            </a:r>
            <a:endParaRPr lang="en-US" sz="40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708981"/>
            <a:chOff x="23258395" y="672028"/>
            <a:chExt cx="7819773" cy="470898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356672" y="672028"/>
              <a:ext cx="3187091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13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rgbClr val="FFC000"/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rgbClr val="FFC000"/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00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236</cp:revision>
  <cp:lastPrinted>2011-06-30T00:48:13Z</cp:lastPrinted>
  <dcterms:created xsi:type="dcterms:W3CDTF">2010-08-10T07:59:09Z</dcterms:created>
  <dcterms:modified xsi:type="dcterms:W3CDTF">2020-08-15T04:21:45Z</dcterms:modified>
</cp:coreProperties>
</file>